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02" autoAdjust="0"/>
    <p:restoredTop sz="94660"/>
  </p:normalViewPr>
  <p:slideViewPr>
    <p:cSldViewPr snapToGrid="0">
      <p:cViewPr varScale="1">
        <p:scale>
          <a:sx n="94" d="100"/>
          <a:sy n="94" d="100"/>
        </p:scale>
        <p:origin x="86" y="1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E812F7-5B9C-D0FF-DFAE-D54A048DAD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6F68091-35B2-2F35-8E66-1AC0F58699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E00E40-457A-F42A-4515-1323A8D72C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C0E867-DC5B-FE5F-0863-77B9B5D89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0DD7941-5189-E05A-1303-29D3F5DEA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54177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C29793-51D7-B7FF-F396-1027B50A2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22A25D0-2624-744D-9512-0888775D77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BCFBD1-6CC2-7039-C5BD-770B5B9A77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C4847A9-3EB0-FE90-DB25-A40AB4487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76E8A0-F179-F4C3-F89F-580E7CC53B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789229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57559C6-00B1-A514-0102-327EF867E7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985EFABC-2F7B-A00C-EEB1-53290B7E889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98277A4-8531-63B1-80ED-BE6EB95B33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C228C5-150F-C218-4E7F-28FB2E2F7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ECABBD-6E00-FB85-7D6E-CA3BC0A37E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2728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62DF87B-5861-2CB0-94A3-B976165997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2592B0F-6749-E13E-3E1F-31A9B900F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A94E18-2364-E628-7266-47CEE90ABE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7B66871-D983-CC39-86D5-361477CA6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6DB97C-C11C-1305-DEDF-6A7CB4280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10621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5635967-47CA-A287-4B5F-476469B84B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74B6EC3-6394-DABC-AE22-28020E39383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AAD1BD-1760-FB07-241B-3F3CD4ED7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6A4024-CB84-EDDA-0FC5-91985B032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BE923D3-7969-CC46-CAC7-EFBAC2C0B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16895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F214B8-51A0-F6E8-C512-8BFF6AF20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06322D4-1ABB-025D-94B7-151203AD77C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9E6D32F-98DF-1EA3-F925-B55C615D0DF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AB18EB-F54E-C4E7-7A40-6471B519A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89C829-C396-810B-9E41-317B96BE79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C15F9D2-E2CA-7402-BCA3-712AFC761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71332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AB4BBEC-D7B6-5CA7-3694-E78261465F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04BFF5-63C4-240A-799F-92DDE29905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9CACF83-9F9A-38F9-9584-4DAF2BD536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C326165-E714-4F90-969E-E5D601419D3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12650FDC-67E5-5AC0-63F8-1A4B6EC0219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A9AB244A-267B-24C0-C2D4-6B5B583DF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7DCABBA-E3D5-1FFD-FEC0-3BAC496916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9C59F30-6FA1-3FA2-A199-552D66E27C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804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618DB6-BF47-ED0A-0CFE-9E3CDD1B5E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B70E6DC-166F-CF3A-ED83-C6EF78C902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9A6349A-D761-90E0-8CF6-184D781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3E19CD6-BDFB-55A3-0426-E99E1922B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5040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11920232-E938-8402-36BE-789E54898E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8D1971F-6C7F-4834-59EE-9CD445FBA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D2A104A-E9FE-DC35-D389-C11C6DF108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2551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458EA1C-F937-905A-8DA6-61949C0ED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0E7F2AD-634A-62F9-86AF-15D08F2B31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5ED1D0E-286E-90CC-DE29-8D957E8897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D81B484-0D0E-4E29-7073-1D894BB3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2CC9D8A-0067-E687-C15E-132FFBF258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8B98E69-F10A-E354-5140-AAC4D45FB8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452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D221BCF-53A3-9C43-FFE0-3439CFF4E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721A757-96C3-2F78-9C72-2AF0405D014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FAEE695-E148-0129-500D-339467A9F0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747F34-2DE5-BDAD-751A-84B3689584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43BFF96-A5FF-379A-42C4-5C3F7F7E80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E91C490-11D2-8C43-C30E-0A4E1ADC6B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667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A61D9F6-AEC3-E24C-D7CC-BCC425B9F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235CE5F-DCEE-06FB-80CC-77C6FE208F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4CD204-35CE-1F5A-F572-E0CDC6FB94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9A9AA4-A1F4-4BF2-B311-5D9F1472B95A}" type="datetimeFigureOut">
              <a:rPr kumimoji="1" lang="ja-JP" altLang="en-US" smtClean="0"/>
              <a:t>2023/6/26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FDC974-2060-322A-23FB-352771AF4A0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A9AAA1-F1BA-37AD-E355-EA121F48F6B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913896-00B9-413E-AF53-45878BA7B5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8772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グループ化 9">
            <a:extLst>
              <a:ext uri="{FF2B5EF4-FFF2-40B4-BE49-F238E27FC236}">
                <a16:creationId xmlns:a16="http://schemas.microsoft.com/office/drawing/2014/main" id="{B27A565E-D739-C57F-92B6-507093D8EB44}"/>
              </a:ext>
            </a:extLst>
          </p:cNvPr>
          <p:cNvGrpSpPr/>
          <p:nvPr/>
        </p:nvGrpSpPr>
        <p:grpSpPr>
          <a:xfrm>
            <a:off x="4016396" y="2407060"/>
            <a:ext cx="4670405" cy="858713"/>
            <a:chOff x="4016396" y="2407060"/>
            <a:chExt cx="4670405" cy="858713"/>
          </a:xfrm>
        </p:grpSpPr>
        <p:pic>
          <p:nvPicPr>
            <p:cNvPr id="5" name="図 4" descr="挿絵, 記号 が含まれている画像&#10;&#10;自動的に生成された説明">
              <a:extLst>
                <a:ext uri="{FF2B5EF4-FFF2-40B4-BE49-F238E27FC236}">
                  <a16:creationId xmlns:a16="http://schemas.microsoft.com/office/drawing/2014/main" id="{DC41C289-8742-B287-B016-3BBDF76297B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016396" y="2407060"/>
              <a:ext cx="3814529" cy="572903"/>
            </a:xfrm>
            <a:prstGeom prst="rect">
              <a:avLst/>
            </a:prstGeom>
          </p:spPr>
        </p:pic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B5D112CF-A95B-A513-63E9-BFB2B09B66FF}"/>
                </a:ext>
              </a:extLst>
            </p:cNvPr>
            <p:cNvSpPr txBox="1"/>
            <p:nvPr/>
          </p:nvSpPr>
          <p:spPr>
            <a:xfrm>
              <a:off x="5116559" y="2865663"/>
              <a:ext cx="357024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2000" dirty="0">
                  <a:latin typeface="HGｺﾞｼｯｸE" panose="020B0909000000000000" pitchFamily="49" charset="-128"/>
                  <a:ea typeface="HGｺﾞｼｯｸE" panose="020B0909000000000000" pitchFamily="49" charset="-128"/>
                </a:rPr>
                <a:t>ホスピタルエンジニアリング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08109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HGｺﾞｼｯｸE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HIDEAKI ARATANI</dc:creator>
  <cp:lastModifiedBy>HIDEAKI ARATANI</cp:lastModifiedBy>
  <cp:revision>1</cp:revision>
  <dcterms:created xsi:type="dcterms:W3CDTF">2023-06-26T05:19:41Z</dcterms:created>
  <dcterms:modified xsi:type="dcterms:W3CDTF">2023-06-26T05:25:54Z</dcterms:modified>
</cp:coreProperties>
</file>