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E812F7-5B9C-D0FF-DFAE-D54A048DA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F68091-35B2-2F35-8E66-1AC0F5869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E00E40-457A-F42A-4515-1323A8D7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C0E867-DC5B-FE5F-0863-77B9B5D8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D7941-5189-E05A-1303-29D3F5DE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17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C29793-51D7-B7FF-F396-1027B50A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2A25D0-2624-744D-9512-0888775D7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BCFBD1-6CC2-7039-C5BD-770B5B9A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4847A9-3EB0-FE90-DB25-A40AB448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76E8A0-F179-F4C3-F89F-580E7CC5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9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7559C6-00B1-A514-0102-327EF867E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5EFABC-2F7B-A00C-EEB1-53290B7E8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8277A4-8531-63B1-80ED-BE6EB95B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C228C5-150F-C218-4E7F-28FB2E2F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CABBD-6E00-FB85-7D6E-CA3BC0A3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72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2DF87B-5861-2CB0-94A3-B9761659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592B0F-6749-E13E-3E1F-31A9B900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94E18-2364-E628-7266-47CEE90AB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B66871-D983-CC39-86D5-361477CA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6DB97C-C11C-1305-DEDF-6A7CB428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62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35967-47CA-A287-4B5F-476469B8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4B6EC3-6394-DABC-AE22-28020E393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AAD1BD-1760-FB07-241B-3F3CD4ED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6A4024-CB84-EDDA-0FC5-91985B03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E923D3-7969-CC46-CAC7-EFBAC2C0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6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F214B8-51A0-F6E8-C512-8BFF6AF2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6322D4-1ABB-025D-94B7-151203AD7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E6D32F-98DF-1EA3-F925-B55C615D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AB18EB-F54E-C4E7-7A40-6471B519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89C829-C396-810B-9E41-317B96BE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15F9D2-E2CA-7402-BCA3-712AFC76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13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4BBEC-D7B6-5CA7-3694-E7826146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04BFF5-63C4-240A-799F-92DDE2990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CACF83-9F9A-38F9-9584-4DAF2BD53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326165-E714-4F90-969E-E5D601419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2650FDC-67E5-5AC0-63F8-1A4B6EC021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AB244A-267B-24C0-C2D4-6B5B583DF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DCABBA-E3D5-1FFD-FEC0-3BAC4969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9C59F30-6FA1-3FA2-A199-552D66E2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80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618DB6-BF47-ED0A-0CFE-9E3CDD1B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70E6DC-166F-CF3A-ED83-C6EF78C9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A6349A-D761-90E0-8CF6-184D781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E19CD6-BDFB-55A3-0426-E99E1922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0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1920232-E938-8402-36BE-789E5489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D1971F-6C7F-4834-59EE-9CD445FB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2A104A-E9FE-DC35-D389-C11C6DF1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58EA1C-F937-905A-8DA6-61949C0ED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E7F2AD-634A-62F9-86AF-15D08F2B3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ED1D0E-286E-90CC-DE29-8D957E889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81B484-0D0E-4E29-7073-1D894BB3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CC9D8A-0067-E687-C15E-132FFBF2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B98E69-F10A-E354-5140-AAC4D45F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5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221BCF-53A3-9C43-FFE0-3439CFF4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21A757-96C3-2F78-9C72-2AF0405D0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AEE695-E148-0129-500D-339467A9F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747F34-2DE5-BDAD-751A-84B36895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3BFF96-A5FF-379A-42C4-5C3F7F7E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91C490-11D2-8C43-C30E-0A4E1ADC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7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A61D9F6-AEC3-E24C-D7CC-BCC425B9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35CE5F-DCEE-06FB-80CC-77C6FE208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4CD204-35CE-1F5A-F572-E0CDC6FB9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9AA4-A1F4-4BF2-B311-5D9F1472B95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FDC974-2060-322A-23FB-352771AF4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A9AAA1-F1BA-37AD-E355-EA121F48F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13896-00B9-413E-AF53-45878BA7B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77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27A565E-D739-C57F-92B6-507093D8EB44}"/>
              </a:ext>
            </a:extLst>
          </p:cNvPr>
          <p:cNvGrpSpPr/>
          <p:nvPr/>
        </p:nvGrpSpPr>
        <p:grpSpPr>
          <a:xfrm>
            <a:off x="4016396" y="2407060"/>
            <a:ext cx="4670405" cy="858713"/>
            <a:chOff x="4016396" y="2407060"/>
            <a:chExt cx="4670405" cy="858713"/>
          </a:xfrm>
        </p:grpSpPr>
        <p:pic>
          <p:nvPicPr>
            <p:cNvPr id="5" name="図 4" descr="挿絵, 記号 が含まれている画像&#10;&#10;自動的に生成された説明">
              <a:extLst>
                <a:ext uri="{FF2B5EF4-FFF2-40B4-BE49-F238E27FC236}">
                  <a16:creationId xmlns:a16="http://schemas.microsoft.com/office/drawing/2014/main" id="{DC41C289-8742-B287-B016-3BBDF7629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6396" y="2407060"/>
              <a:ext cx="3814529" cy="572903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5D112CF-A95B-A513-63E9-BFB2B09B66FF}"/>
                </a:ext>
              </a:extLst>
            </p:cNvPr>
            <p:cNvSpPr txBox="1"/>
            <p:nvPr/>
          </p:nvSpPr>
          <p:spPr>
            <a:xfrm>
              <a:off x="5116559" y="2865663"/>
              <a:ext cx="3570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ホスピタルエンジニアリング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810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HIDEAKI ARATANI</dc:creator>
  <cp:lastModifiedBy>HIDEAKI ARATANI</cp:lastModifiedBy>
  <cp:revision>1</cp:revision>
  <dcterms:created xsi:type="dcterms:W3CDTF">2023-06-26T05:19:41Z</dcterms:created>
  <dcterms:modified xsi:type="dcterms:W3CDTF">2023-06-26T05:25:54Z</dcterms:modified>
</cp:coreProperties>
</file>